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81" r:id="rId6"/>
    <p:sldId id="263" r:id="rId7"/>
    <p:sldId id="264" r:id="rId8"/>
    <p:sldId id="265" r:id="rId9"/>
    <p:sldId id="272" r:id="rId10"/>
    <p:sldId id="266" r:id="rId11"/>
    <p:sldId id="267" r:id="rId12"/>
    <p:sldId id="268" r:id="rId13"/>
    <p:sldId id="273" r:id="rId14"/>
    <p:sldId id="275" r:id="rId15"/>
    <p:sldId id="274" r:id="rId16"/>
    <p:sldId id="280" r:id="rId17"/>
    <p:sldId id="270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42" autoAdjust="0"/>
  </p:normalViewPr>
  <p:slideViewPr>
    <p:cSldViewPr snapToGrid="0">
      <p:cViewPr varScale="1">
        <p:scale>
          <a:sx n="63" d="100"/>
          <a:sy n="63" d="100"/>
        </p:scale>
        <p:origin x="-9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A5E5C-EDFF-4F72-A333-92900C79B687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48494-956D-4CBC-BD94-BC4C058E9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700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8494-956D-4CBC-BD94-BC4C058E91F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1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8494-956D-4CBC-BD94-BC4C058E91F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771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48494-956D-4CBC-BD94-BC4C058E91F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944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1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07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7666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71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4310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624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458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6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730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16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62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85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92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95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507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35B6C-F16E-46E4-BA9E-4F1249282FAD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6ACDF1-7CCA-4583-B77C-5EB7FB9D3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241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etsadsolnyshko.lbihost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1003" y="177422"/>
            <a:ext cx="10303609" cy="45999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Нефтегорский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Самарской области - детский сад «Солнышко» г. Нефтегорска;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_________________________________________________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446600, Самарская область, г. Нефтегорск, ул. Спортивная, 19.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тел/факс:(84670)2-11-48; E-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uv.doosoln_nft@63edu.ru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http://detsadsolnyshko.lbihost.ru/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техносреда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образовательном пространстве инновационной площадки по развитию технического творчества.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  <a:p>
            <a:pPr algn="r"/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Протвень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Анатольевна,   старший воспитатель Горелова Надежда Аркадьевна</a:t>
            </a:r>
          </a:p>
          <a:p>
            <a:pPr algn="r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7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84" y="150125"/>
            <a:ext cx="10181230" cy="95534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Конструктор- «Пушистые проволочки»,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-шестеренки»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9" y="1757185"/>
            <a:ext cx="4931619" cy="435332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173" y="1757185"/>
            <a:ext cx="5608356" cy="4353328"/>
          </a:xfrm>
        </p:spPr>
      </p:pic>
    </p:spTree>
    <p:extLst>
      <p:ext uri="{BB962C8B-B14F-4D97-AF65-F5344CB8AC3E}">
        <p14:creationId xmlns:p14="http://schemas.microsoft.com/office/powerpoint/2010/main" val="13111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566" y="242655"/>
            <a:ext cx="8966129" cy="65878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 мозаика, малые мягкие модули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7" y="1337305"/>
            <a:ext cx="3727846" cy="497046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70" y="1037946"/>
            <a:ext cx="3370769" cy="52698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680" y="1325880"/>
            <a:ext cx="3553667" cy="498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5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413" y="160087"/>
            <a:ext cx="8915400" cy="65878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Центры конструирования и моделирования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135" y="944878"/>
            <a:ext cx="4662626" cy="568305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760" y="944879"/>
            <a:ext cx="4729654" cy="572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704" y="0"/>
            <a:ext cx="10182896" cy="58685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Центры конструирования в младших и средних группах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" y="776666"/>
            <a:ext cx="4271029" cy="569470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030" y="723283"/>
            <a:ext cx="4021664" cy="579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17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44" y="805216"/>
            <a:ext cx="3153384" cy="549398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2339" y="929640"/>
            <a:ext cx="3489255" cy="52875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39" y="105495"/>
            <a:ext cx="4420519" cy="63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7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" y="141142"/>
            <a:ext cx="6444343" cy="6426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Создание моделей из </a:t>
            </a:r>
            <a:r>
              <a:rPr lang="en-US" dirty="0" smtClean="0"/>
              <a:t>Lego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82" y="2644912"/>
            <a:ext cx="3470400" cy="40721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00" y="141142"/>
            <a:ext cx="3819487" cy="28646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17" y="3740685"/>
            <a:ext cx="5594568" cy="31173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28" y="1146629"/>
            <a:ext cx="3196725" cy="245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59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334" y="0"/>
            <a:ext cx="7917352" cy="943429"/>
          </a:xfrm>
        </p:spPr>
        <p:txBody>
          <a:bodyPr/>
          <a:lstStyle/>
          <a:p>
            <a:r>
              <a:rPr lang="ru-RU" dirty="0" smtClean="0"/>
              <a:t>Конструирование по схеме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06" y="671285"/>
            <a:ext cx="4093104" cy="435065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10" y="1473199"/>
            <a:ext cx="3655707" cy="5384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17" y="130628"/>
            <a:ext cx="3832522" cy="551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73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609" y="624110"/>
            <a:ext cx="8816003" cy="69972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конструкторском бюро</a:t>
            </a:r>
            <a:r>
              <a:rPr lang="ru-RU" i="1" dirty="0" smtClean="0"/>
              <a:t>.</a:t>
            </a:r>
            <a:endParaRPr lang="ru-RU" dirty="0"/>
          </a:p>
        </p:txBody>
      </p:sp>
      <p:pic>
        <p:nvPicPr>
          <p:cNvPr id="3074" name="Picture 2" descr="20170125_1043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61" y="1323833"/>
            <a:ext cx="3387725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20170130_1150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02"/>
          <a:stretch>
            <a:fillRect/>
          </a:stretch>
        </p:blipFill>
        <p:spPr bwMode="auto">
          <a:xfrm>
            <a:off x="8265431" y="1323833"/>
            <a:ext cx="369728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19" y="3756323"/>
            <a:ext cx="3672408" cy="218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97" y="1419225"/>
            <a:ext cx="3848906" cy="451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16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805219"/>
            <a:ext cx="11572850" cy="5827594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озна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5" y="1589876"/>
            <a:ext cx="3783086" cy="283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наш робот сап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237" y="1770048"/>
            <a:ext cx="4480526" cy="3897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345" y="2989433"/>
            <a:ext cx="4697821" cy="367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96789" y="163774"/>
            <a:ext cx="9430689" cy="1378424"/>
          </a:xfrm>
        </p:spPr>
        <p:txBody>
          <a:bodyPr/>
          <a:lstStyle/>
          <a:p>
            <a:r>
              <a:rPr lang="ru-RU" b="1" i="1" dirty="0" err="1"/>
              <a:t>Lego</a:t>
            </a:r>
            <a:r>
              <a:rPr lang="ru-RU" i="1" dirty="0"/>
              <a:t> </a:t>
            </a:r>
            <a:r>
              <a:rPr lang="ru-RU" b="1" i="1" dirty="0" err="1"/>
              <a:t>Mindstorms</a:t>
            </a:r>
            <a:r>
              <a:rPr lang="ru-RU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5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914" y="245660"/>
            <a:ext cx="9730403" cy="15228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формирования у детей готовности к изучению технических наук средствами игрового оборудования в соответствии с ФГОС дошкольного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867" y="1583141"/>
            <a:ext cx="10685746" cy="4981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Задачи: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организовать в образовательном пространстве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детского сада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предметную игровую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техносреду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адекватную современным требованиям к политехнической подготовке детей (ее содержанию,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материальнотехническому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организационно-методическому и дидактическому обеспечению) и их возрастным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особенностям;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развивать методическую компетентность педагогов в области технического творчества детей дошкольного возраста;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3) формировать основы технической грамотности воспитанников и техническую компетентность воспитанников как готовность к решению задач прикладного характера, связанных с использованием технических умений в специфических для определённого возраста видах детской деятельности;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6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Требование к ППРС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897039" y="1665027"/>
            <a:ext cx="9758149" cy="4544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пространственная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техносреда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должна быть: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Полифункциональной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Содержательно-насыщенной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0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7157" y="1624084"/>
            <a:ext cx="9432767" cy="431951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/>
              <a:t>создание условий, которые позволят:</a:t>
            </a:r>
          </a:p>
          <a:p>
            <a:pPr lvl="0"/>
            <a:r>
              <a:rPr lang="ru-RU" sz="2000" dirty="0"/>
              <a:t>самостоятельно и охотно приобретать знания из разных источников;</a:t>
            </a:r>
          </a:p>
          <a:p>
            <a:pPr lvl="0"/>
            <a:r>
              <a:rPr lang="ru-RU" sz="2000" dirty="0"/>
              <a:t>учиться	пользоваться	приобретенными	знаниями	для	решения практических и познавательных задач.</a:t>
            </a:r>
          </a:p>
          <a:p>
            <a:pPr lvl="0"/>
            <a:r>
              <a:rPr lang="ru-RU" sz="2000" dirty="0"/>
              <a:t>приобрести коммуникативные умения, работая в различных группах.</a:t>
            </a:r>
          </a:p>
          <a:p>
            <a:pPr lvl="0"/>
            <a:r>
              <a:rPr lang="ru-RU" sz="2000" dirty="0"/>
              <a:t>развить исследовательские умения (учатся собирать информацию, наблюдать, анализировать, обобщать).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48518" y="199567"/>
            <a:ext cx="8911687" cy="1280890"/>
          </a:xfrm>
        </p:spPr>
        <p:txBody>
          <a:bodyPr/>
          <a:lstStyle/>
          <a:p>
            <a:pPr algn="ctr"/>
            <a:r>
              <a:rPr lang="ru-RU" b="1" u="sng" dirty="0"/>
              <a:t>Цель </a:t>
            </a:r>
            <a:r>
              <a:rPr lang="ru-RU" b="1" u="sng" dirty="0" err="1"/>
              <a:t>техносреды</a:t>
            </a:r>
            <a:r>
              <a:rPr lang="ru-RU" b="1" u="sng" dirty="0"/>
              <a:t>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042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3" y="624110"/>
            <a:ext cx="10851469" cy="128089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техносреда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 лаборатория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Техномир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аборатория технического творчества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песка и воды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лаборатория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819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43" y="95534"/>
            <a:ext cx="11359469" cy="122829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техносреда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286" y="1084405"/>
            <a:ext cx="11408228" cy="554862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 организованы конструкторские бюро и центры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Конструкторское бюро  «Затейники»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 </a:t>
            </a:r>
            <a:r>
              <a:rPr lang="ru-RU" sz="8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Конструкторское бюро 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«Юный инженер»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 </a:t>
            </a:r>
            <a:r>
              <a:rPr lang="ru-RU" sz="8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Конструкторское бюро 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«Мастера»</a:t>
            </a:r>
          </a:p>
          <a:p>
            <a:pPr marL="0" indent="0">
              <a:buNone/>
            </a:pPr>
            <a:r>
              <a:rPr lang="ru-RU" sz="8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4. Центр «Юный конструктор»</a:t>
            </a:r>
          </a:p>
          <a:p>
            <a:pPr marL="0" indent="0">
              <a:buNone/>
            </a:pPr>
            <a:r>
              <a:rPr lang="ru-RU" sz="8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5. Центр «Винтик и </a:t>
            </a:r>
            <a:r>
              <a:rPr lang="ru-RU" sz="8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8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пунтик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6. Центр «</a:t>
            </a:r>
            <a:r>
              <a:rPr lang="ru-RU" sz="8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Самоделкин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8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8600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81598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53081" cy="972678"/>
          </a:xfrm>
        </p:spPr>
        <p:txBody>
          <a:bodyPr/>
          <a:lstStyle/>
          <a:p>
            <a:r>
              <a:rPr lang="ru-RU" b="1" dirty="0" smtClean="0"/>
              <a:t>Виды конструктора в ДОО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1908" y="1378857"/>
            <a:ext cx="11141519" cy="491276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блоки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Дьенеша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Деревянный конструктор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Кьюнезера</a:t>
            </a:r>
            <a:r>
              <a:rPr lang="ru-RU" sz="2000" dirty="0"/>
              <a:t> </a:t>
            </a:r>
            <a:r>
              <a:rPr lang="ru-RU" dirty="0"/>
              <a:t>  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65" y="1853767"/>
            <a:ext cx="4740323" cy="35552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666" y="1853767"/>
            <a:ext cx="4298122" cy="37570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43" y="4236439"/>
            <a:ext cx="5797706" cy="255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3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457" y="191068"/>
            <a:ext cx="9567080" cy="85980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 «ЛЕГО</a:t>
            </a:r>
            <a:r>
              <a:rPr lang="ru-RU" b="1" dirty="0" smtClean="0">
                <a:solidFill>
                  <a:schemeClr val="tx1"/>
                </a:solidFill>
              </a:rPr>
              <a:t>»                          «</a:t>
            </a:r>
            <a:r>
              <a:rPr lang="ru-RU" b="1" dirty="0" err="1" smtClean="0">
                <a:solidFill>
                  <a:schemeClr val="tx1"/>
                </a:solidFill>
              </a:rPr>
              <a:t>Пазл</a:t>
            </a:r>
            <a:r>
              <a:rPr lang="ru-RU" b="1" dirty="0" smtClean="0">
                <a:solidFill>
                  <a:schemeClr val="tx1"/>
                </a:solidFill>
              </a:rPr>
              <a:t>»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8" y="1173755"/>
            <a:ext cx="5583939" cy="439453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041" y="1173754"/>
            <a:ext cx="5476161" cy="43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7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445" y="405746"/>
            <a:ext cx="11368585" cy="90443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«Магнитный»,   «Конструктор </a:t>
            </a:r>
            <a:r>
              <a:rPr lang="ru-RU" b="1" dirty="0" smtClean="0"/>
              <a:t>учебно-развивающий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1" y="1037230"/>
            <a:ext cx="5831330" cy="27649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21" y="1037230"/>
            <a:ext cx="4927192" cy="480401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35" y="4027254"/>
            <a:ext cx="5506871" cy="309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0255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752</TotalTime>
  <Words>338</Words>
  <Application>Microsoft Office PowerPoint</Application>
  <PresentationFormat>Произвольный</PresentationFormat>
  <Paragraphs>63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Легкий дым</vt:lpstr>
      <vt:lpstr>Структурное подразделение 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Нефтегорский Самарской области - детский сад «Солнышко» г. Нефтегорска;  _________________________________________________ 446600, Самарская область, г. Нефтегорск, ул. Спортивная, 19.  тел/факс:(84670)2-11-48; E- mail:uv.doosoln_nft@63edu.ru http://detsadsolnyshko.lbihost.ru/   Игровая техносреда в образовательном пространстве инновационной площадки по развитию технического творчества. </vt:lpstr>
      <vt:lpstr>Цель  разработка системы формирования у детей готовности к изучению технических наук средствами игрового оборудования в соответствии с ФГОС дошкольного образования</vt:lpstr>
      <vt:lpstr>Требование к ППРС</vt:lpstr>
      <vt:lpstr>Цель техносреды:</vt:lpstr>
      <vt:lpstr>Развивающая предметно-пространственная техносреда</vt:lpstr>
      <vt:lpstr>Развивающая предметно-пространственная техносреда</vt:lpstr>
      <vt:lpstr>Виды конструктора в ДОО</vt:lpstr>
      <vt:lpstr> «ЛЕГО»                          «Пазл»              </vt:lpstr>
      <vt:lpstr>«Магнитный»,   «Конструктор учебно-развивающий»</vt:lpstr>
      <vt:lpstr>Конструктор- «Пушистые проволочки», «Пазл-шестеренки»</vt:lpstr>
      <vt:lpstr>Лого мозаика, малые мягкие модули</vt:lpstr>
      <vt:lpstr>Центры конструирования и моделирования</vt:lpstr>
      <vt:lpstr>Центры конструирования в младших и средних группах</vt:lpstr>
      <vt:lpstr>Презентация PowerPoint</vt:lpstr>
      <vt:lpstr>Создание моделей из Lego </vt:lpstr>
      <vt:lpstr>Конструирование по схеме  </vt:lpstr>
      <vt:lpstr>Деятельность в конструкторском бюро.</vt:lpstr>
      <vt:lpstr>Lego Mindstorms.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Структурное подразделение 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Нефтегорский Самарской области - детский сад «Солнышко» г. Нефтегорска;  _________________________________________________ 446600, Самарская область, г. Нефтегорск, ул. Спортивная, 19.  тел/факс:(84670)2-11-48; E- mail:solnyichko2008@yandex.ru http://detsadsolnyshko.lbihost.ru/   Организация в образовательном пространстве игровой техносреды. </dc:title>
  <dc:creator>user</dc:creator>
  <cp:lastModifiedBy>Пользователь</cp:lastModifiedBy>
  <cp:revision>60</cp:revision>
  <dcterms:created xsi:type="dcterms:W3CDTF">2018-11-04T14:20:27Z</dcterms:created>
  <dcterms:modified xsi:type="dcterms:W3CDTF">2024-11-16T18:01:10Z</dcterms:modified>
</cp:coreProperties>
</file>